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61" r:id="rId4"/>
    <p:sldId id="258" r:id="rId5"/>
    <p:sldId id="259" r:id="rId6"/>
    <p:sldId id="262" r:id="rId7"/>
    <p:sldId id="269" r:id="rId8"/>
    <p:sldId id="263" r:id="rId9"/>
    <p:sldId id="264" r:id="rId10"/>
    <p:sldId id="265" r:id="rId11"/>
    <p:sldId id="266" r:id="rId12"/>
    <p:sldId id="270" r:id="rId13"/>
    <p:sldId id="271" r:id="rId14"/>
    <p:sldId id="272" r:id="rId15"/>
    <p:sldId id="273" r:id="rId16"/>
    <p:sldId id="274" r:id="rId17"/>
    <p:sldId id="275" r:id="rId18"/>
    <p:sldId id="276" r:id="rId19"/>
    <p:sldId id="277" r:id="rId20"/>
    <p:sldId id="267" r:id="rId21"/>
    <p:sldId id="278" r:id="rId22"/>
    <p:sldId id="279" r:id="rId23"/>
    <p:sldId id="280" r:id="rId24"/>
    <p:sldId id="268" r:id="rId25"/>
    <p:sldId id="281" r:id="rId26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05" d="100"/>
          <a:sy n="105" d="100"/>
        </p:scale>
        <p:origin x="-144" y="-7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orizon.png"/>
          <p:cNvPicPr>
            <a:picLocks noChangeAspect="1"/>
          </p:cNvPicPr>
          <p:nvPr/>
        </p:nvPicPr>
        <p:blipFill>
          <a:blip r:embed="rId2" cstate="print"/>
          <a:srcRect t="33333"/>
          <a:stretch>
            <a:fillRect/>
          </a:stretch>
        </p:blipFill>
        <p:spPr>
          <a:xfrm>
            <a:off x="0" y="0"/>
            <a:ext cx="9144000" cy="4572000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19200" y="3886200"/>
            <a:ext cx="6400800" cy="1752600"/>
          </a:xfrm>
        </p:spPr>
        <p:txBody>
          <a:bodyPr>
            <a:normAutofit/>
          </a:bodyPr>
          <a:lstStyle>
            <a:lvl1pPr marL="0" indent="0" algn="ctr">
              <a:buNone/>
              <a:defRPr sz="1700" baseline="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007888"/>
            <a:ext cx="7772400" cy="1470025"/>
          </a:xfrm>
        </p:spPr>
        <p:txBody>
          <a:bodyPr/>
          <a:lstStyle>
            <a:lvl1pPr algn="ctr"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3"/>
          </p:nvPr>
        </p:nvSpPr>
        <p:spPr>
          <a:xfrm>
            <a:off x="609600" y="1600200"/>
            <a:ext cx="7924800" cy="41148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4962525"/>
            <a:ext cx="7885113" cy="1362075"/>
          </a:xfrm>
        </p:spPr>
        <p:txBody>
          <a:bodyPr anchor="t"/>
          <a:lstStyle>
            <a:lvl1pPr algn="l">
              <a:defRPr sz="3200" b="0" i="0" cap="all" baseline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3462338"/>
            <a:ext cx="7885113" cy="1500187"/>
          </a:xfrm>
        </p:spPr>
        <p:txBody>
          <a:bodyPr anchor="b">
            <a:normAutofit/>
          </a:bodyPr>
          <a:lstStyle>
            <a:lvl1pPr marL="0" indent="0">
              <a:buNone/>
              <a:defRPr sz="1700" baseline="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609600" y="1600200"/>
            <a:ext cx="3733800" cy="4114800"/>
          </a:xfrm>
        </p:spPr>
        <p:txBody>
          <a:bodyPr/>
          <a:lstStyle>
            <a:lvl5pPr>
              <a:defRPr/>
            </a:lvl5pPr>
            <a:lvl6pPr>
              <a:buClr>
                <a:schemeClr val="tx2"/>
              </a:buClr>
              <a:buFont typeface="Arial" pitchFamily="34" charset="0"/>
              <a:buChar char="•"/>
              <a:defRPr/>
            </a:lvl6pPr>
            <a:lvl7pPr>
              <a:buClr>
                <a:schemeClr val="tx2"/>
              </a:buClr>
              <a:buFont typeface="Arial" pitchFamily="34" charset="0"/>
              <a:buChar char="•"/>
              <a:defRPr/>
            </a:lvl7pPr>
            <a:lvl8pPr>
              <a:buClr>
                <a:schemeClr val="tx2"/>
              </a:buClr>
              <a:buFont typeface="Arial" pitchFamily="34" charset="0"/>
              <a:buChar char="•"/>
              <a:defRPr/>
            </a:lvl8pPr>
            <a:lvl9pPr>
              <a:buClr>
                <a:schemeClr val="tx2"/>
              </a:buClr>
              <a:buFont typeface="Arial" pitchFamily="34" charset="0"/>
              <a:buChar char="•"/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800600" y="1600200"/>
            <a:ext cx="3733800" cy="4114800"/>
          </a:xfrm>
        </p:spPr>
        <p:txBody>
          <a:bodyPr/>
          <a:lstStyle>
            <a:lvl6pPr>
              <a:buClr>
                <a:schemeClr val="tx2"/>
              </a:buClr>
              <a:defRPr/>
            </a:lvl6pPr>
            <a:lvl7pPr>
              <a:buClr>
                <a:schemeClr val="tx2"/>
              </a:buClr>
              <a:defRPr/>
            </a:lvl7pPr>
            <a:lvl8pPr>
              <a:buClr>
                <a:schemeClr val="tx2"/>
              </a:buClr>
              <a:defRPr/>
            </a:lvl8pPr>
            <a:lvl9pPr>
              <a:buClr>
                <a:schemeClr val="tx2"/>
              </a:buCl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800600" y="2209800"/>
            <a:ext cx="3733800" cy="3505200"/>
          </a:xfrm>
        </p:spPr>
        <p:txBody>
          <a:bodyPr/>
          <a:lstStyle>
            <a:lvl6pPr>
              <a:buClr>
                <a:schemeClr val="tx2"/>
              </a:buClr>
              <a:defRPr/>
            </a:lvl6pPr>
            <a:lvl7pPr>
              <a:buClr>
                <a:schemeClr val="tx2"/>
              </a:buClr>
              <a:defRPr/>
            </a:lvl7pPr>
            <a:lvl8pPr>
              <a:buClr>
                <a:schemeClr val="tx2"/>
              </a:buClr>
              <a:defRPr/>
            </a:lvl8pPr>
            <a:lvl9pPr>
              <a:buClr>
                <a:schemeClr val="tx2"/>
              </a:buCl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609600" y="2209800"/>
            <a:ext cx="3733800" cy="3505200"/>
          </a:xfrm>
        </p:spPr>
        <p:txBody>
          <a:bodyPr/>
          <a:lstStyle>
            <a:lvl6pPr>
              <a:buClr>
                <a:schemeClr val="tx2"/>
              </a:buClr>
              <a:defRPr/>
            </a:lvl6pPr>
            <a:lvl7pPr>
              <a:buClr>
                <a:schemeClr val="tx2"/>
              </a:buClr>
              <a:defRPr/>
            </a:lvl7pPr>
            <a:lvl8pPr>
              <a:buClr>
                <a:schemeClr val="tx2"/>
              </a:buClr>
              <a:defRPr/>
            </a:lvl8pPr>
            <a:lvl9pPr>
              <a:buClr>
                <a:schemeClr val="tx2"/>
              </a:buCl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199"/>
            <a:ext cx="3733800" cy="574675"/>
          </a:xfrm>
        </p:spPr>
        <p:txBody>
          <a:bodyPr anchor="b">
            <a:normAutofit/>
          </a:bodyPr>
          <a:lstStyle>
            <a:lvl1pPr marL="0" indent="0">
              <a:buNone/>
              <a:defRPr sz="1700" b="0" i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800600" y="1600199"/>
            <a:ext cx="3733800" cy="574675"/>
          </a:xfrm>
        </p:spPr>
        <p:txBody>
          <a:bodyPr anchor="b">
            <a:normAutofit/>
          </a:bodyPr>
          <a:lstStyle>
            <a:lvl1pPr marL="0" indent="0">
              <a:buNone/>
              <a:defRPr sz="1700" b="0" i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962400" y="1447800"/>
            <a:ext cx="4648200" cy="42672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1447800"/>
            <a:ext cx="2971800" cy="1097280"/>
          </a:xfrm>
        </p:spPr>
        <p:txBody>
          <a:bodyPr anchor="b"/>
          <a:lstStyle>
            <a:lvl1pPr algn="l">
              <a:defRPr sz="1800" b="0" i="0" cap="none" baseline="0"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12648" y="2547891"/>
            <a:ext cx="2971800" cy="3167109"/>
          </a:xfrm>
        </p:spPr>
        <p:txBody>
          <a:bodyPr tIns="9144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horizon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447800"/>
            <a:ext cx="2971800" cy="1097280"/>
          </a:xfrm>
        </p:spPr>
        <p:txBody>
          <a:bodyPr anchor="b"/>
          <a:lstStyle>
            <a:lvl1pPr algn="l">
              <a:defRPr sz="1800" b="0" i="0" cap="none" baseline="0"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657344" y="1447800"/>
            <a:ext cx="3419856" cy="3474720"/>
          </a:xfrm>
          <a:custGeom>
            <a:avLst/>
            <a:gdLst>
              <a:gd name="connsiteX0" fmla="*/ 0 w 3419856"/>
              <a:gd name="connsiteY0" fmla="*/ 74450 h 3429000"/>
              <a:gd name="connsiteX1" fmla="*/ 21806 w 3419856"/>
              <a:gd name="connsiteY1" fmla="*/ 21806 h 3429000"/>
              <a:gd name="connsiteX2" fmla="*/ 74450 w 3419856"/>
              <a:gd name="connsiteY2" fmla="*/ 0 h 3429000"/>
              <a:gd name="connsiteX3" fmla="*/ 3345406 w 3419856"/>
              <a:gd name="connsiteY3" fmla="*/ 0 h 3429000"/>
              <a:gd name="connsiteX4" fmla="*/ 3398050 w 3419856"/>
              <a:gd name="connsiteY4" fmla="*/ 21806 h 3429000"/>
              <a:gd name="connsiteX5" fmla="*/ 3419856 w 3419856"/>
              <a:gd name="connsiteY5" fmla="*/ 74450 h 3429000"/>
              <a:gd name="connsiteX6" fmla="*/ 3419856 w 3419856"/>
              <a:gd name="connsiteY6" fmla="*/ 3354550 h 3429000"/>
              <a:gd name="connsiteX7" fmla="*/ 3398050 w 3419856"/>
              <a:gd name="connsiteY7" fmla="*/ 3407194 h 3429000"/>
              <a:gd name="connsiteX8" fmla="*/ 3345406 w 3419856"/>
              <a:gd name="connsiteY8" fmla="*/ 3429000 h 3429000"/>
              <a:gd name="connsiteX9" fmla="*/ 74450 w 3419856"/>
              <a:gd name="connsiteY9" fmla="*/ 3429000 h 3429000"/>
              <a:gd name="connsiteX10" fmla="*/ 21806 w 3419856"/>
              <a:gd name="connsiteY10" fmla="*/ 3407194 h 3429000"/>
              <a:gd name="connsiteX11" fmla="*/ 0 w 3419856"/>
              <a:gd name="connsiteY11" fmla="*/ 3354550 h 3429000"/>
              <a:gd name="connsiteX12" fmla="*/ 0 w 3419856"/>
              <a:gd name="connsiteY12" fmla="*/ 74450 h 3429000"/>
              <a:gd name="connsiteX0" fmla="*/ 0 w 3419856"/>
              <a:gd name="connsiteY0" fmla="*/ 74450 h 3429000"/>
              <a:gd name="connsiteX1" fmla="*/ 21806 w 3419856"/>
              <a:gd name="connsiteY1" fmla="*/ 21806 h 3429000"/>
              <a:gd name="connsiteX2" fmla="*/ 74450 w 3419856"/>
              <a:gd name="connsiteY2" fmla="*/ 0 h 3429000"/>
              <a:gd name="connsiteX3" fmla="*/ 3345406 w 3419856"/>
              <a:gd name="connsiteY3" fmla="*/ 0 h 3429000"/>
              <a:gd name="connsiteX4" fmla="*/ 3398050 w 3419856"/>
              <a:gd name="connsiteY4" fmla="*/ 21806 h 3429000"/>
              <a:gd name="connsiteX5" fmla="*/ 3419856 w 3419856"/>
              <a:gd name="connsiteY5" fmla="*/ 74450 h 3429000"/>
              <a:gd name="connsiteX6" fmla="*/ 3419856 w 3419856"/>
              <a:gd name="connsiteY6" fmla="*/ 3354550 h 3429000"/>
              <a:gd name="connsiteX7" fmla="*/ 3398050 w 3419856"/>
              <a:gd name="connsiteY7" fmla="*/ 3407194 h 3429000"/>
              <a:gd name="connsiteX8" fmla="*/ 3345406 w 3419856"/>
              <a:gd name="connsiteY8" fmla="*/ 3429000 h 3429000"/>
              <a:gd name="connsiteX9" fmla="*/ 21806 w 3419856"/>
              <a:gd name="connsiteY9" fmla="*/ 3407194 h 3429000"/>
              <a:gd name="connsiteX10" fmla="*/ 0 w 3419856"/>
              <a:gd name="connsiteY10" fmla="*/ 3354550 h 3429000"/>
              <a:gd name="connsiteX11" fmla="*/ 0 w 3419856"/>
              <a:gd name="connsiteY11" fmla="*/ 74450 h 3429000"/>
              <a:gd name="connsiteX0" fmla="*/ 0 w 3964392"/>
              <a:gd name="connsiteY0" fmla="*/ 74450 h 3415968"/>
              <a:gd name="connsiteX1" fmla="*/ 21806 w 3964392"/>
              <a:gd name="connsiteY1" fmla="*/ 21806 h 3415968"/>
              <a:gd name="connsiteX2" fmla="*/ 74450 w 3964392"/>
              <a:gd name="connsiteY2" fmla="*/ 0 h 3415968"/>
              <a:gd name="connsiteX3" fmla="*/ 3345406 w 3964392"/>
              <a:gd name="connsiteY3" fmla="*/ 0 h 3415968"/>
              <a:gd name="connsiteX4" fmla="*/ 3398050 w 3964392"/>
              <a:gd name="connsiteY4" fmla="*/ 21806 h 3415968"/>
              <a:gd name="connsiteX5" fmla="*/ 3419856 w 3964392"/>
              <a:gd name="connsiteY5" fmla="*/ 74450 h 3415968"/>
              <a:gd name="connsiteX6" fmla="*/ 3419856 w 3964392"/>
              <a:gd name="connsiteY6" fmla="*/ 3354550 h 3415968"/>
              <a:gd name="connsiteX7" fmla="*/ 3398050 w 3964392"/>
              <a:gd name="connsiteY7" fmla="*/ 3407194 h 3415968"/>
              <a:gd name="connsiteX8" fmla="*/ 21806 w 3964392"/>
              <a:gd name="connsiteY8" fmla="*/ 3407194 h 3415968"/>
              <a:gd name="connsiteX9" fmla="*/ 0 w 3964392"/>
              <a:gd name="connsiteY9" fmla="*/ 3354550 h 3415968"/>
              <a:gd name="connsiteX10" fmla="*/ 0 w 3964392"/>
              <a:gd name="connsiteY10" fmla="*/ 74450 h 3415968"/>
              <a:gd name="connsiteX0" fmla="*/ 0 w 3964392"/>
              <a:gd name="connsiteY0" fmla="*/ 74450 h 3415968"/>
              <a:gd name="connsiteX1" fmla="*/ 21806 w 3964392"/>
              <a:gd name="connsiteY1" fmla="*/ 21806 h 3415968"/>
              <a:gd name="connsiteX2" fmla="*/ 74450 w 3964392"/>
              <a:gd name="connsiteY2" fmla="*/ 0 h 3415968"/>
              <a:gd name="connsiteX3" fmla="*/ 3345406 w 3964392"/>
              <a:gd name="connsiteY3" fmla="*/ 0 h 3415968"/>
              <a:gd name="connsiteX4" fmla="*/ 3398050 w 3964392"/>
              <a:gd name="connsiteY4" fmla="*/ 21806 h 3415968"/>
              <a:gd name="connsiteX5" fmla="*/ 3419856 w 3964392"/>
              <a:gd name="connsiteY5" fmla="*/ 74450 h 3415968"/>
              <a:gd name="connsiteX6" fmla="*/ 3419856 w 3964392"/>
              <a:gd name="connsiteY6" fmla="*/ 3354550 h 3415968"/>
              <a:gd name="connsiteX7" fmla="*/ 3398050 w 3964392"/>
              <a:gd name="connsiteY7" fmla="*/ 3407194 h 3415968"/>
              <a:gd name="connsiteX8" fmla="*/ 21806 w 3964392"/>
              <a:gd name="connsiteY8" fmla="*/ 3407194 h 3415968"/>
              <a:gd name="connsiteX9" fmla="*/ 0 w 3964392"/>
              <a:gd name="connsiteY9" fmla="*/ 3354550 h 3415968"/>
              <a:gd name="connsiteX10" fmla="*/ 0 w 3964392"/>
              <a:gd name="connsiteY10" fmla="*/ 74450 h 3415968"/>
              <a:gd name="connsiteX0" fmla="*/ 0 w 3968026"/>
              <a:gd name="connsiteY0" fmla="*/ 74450 h 3910007"/>
              <a:gd name="connsiteX1" fmla="*/ 21806 w 3968026"/>
              <a:gd name="connsiteY1" fmla="*/ 21806 h 3910007"/>
              <a:gd name="connsiteX2" fmla="*/ 74450 w 3968026"/>
              <a:gd name="connsiteY2" fmla="*/ 0 h 3910007"/>
              <a:gd name="connsiteX3" fmla="*/ 3345406 w 3968026"/>
              <a:gd name="connsiteY3" fmla="*/ 0 h 3910007"/>
              <a:gd name="connsiteX4" fmla="*/ 3398050 w 3968026"/>
              <a:gd name="connsiteY4" fmla="*/ 21806 h 3910007"/>
              <a:gd name="connsiteX5" fmla="*/ 3419856 w 3968026"/>
              <a:gd name="connsiteY5" fmla="*/ 74450 h 3910007"/>
              <a:gd name="connsiteX6" fmla="*/ 3419856 w 3968026"/>
              <a:gd name="connsiteY6" fmla="*/ 3354550 h 3910007"/>
              <a:gd name="connsiteX7" fmla="*/ 3398050 w 3968026"/>
              <a:gd name="connsiteY7" fmla="*/ 3407194 h 3910007"/>
              <a:gd name="connsiteX8" fmla="*/ 0 w 3968026"/>
              <a:gd name="connsiteY8" fmla="*/ 3354550 h 3910007"/>
              <a:gd name="connsiteX9" fmla="*/ 0 w 3968026"/>
              <a:gd name="connsiteY9" fmla="*/ 74450 h 3910007"/>
              <a:gd name="connsiteX0" fmla="*/ 0 w 3419856"/>
              <a:gd name="connsiteY0" fmla="*/ 74450 h 3901233"/>
              <a:gd name="connsiteX1" fmla="*/ 21806 w 3419856"/>
              <a:gd name="connsiteY1" fmla="*/ 21806 h 3901233"/>
              <a:gd name="connsiteX2" fmla="*/ 74450 w 3419856"/>
              <a:gd name="connsiteY2" fmla="*/ 0 h 3901233"/>
              <a:gd name="connsiteX3" fmla="*/ 3345406 w 3419856"/>
              <a:gd name="connsiteY3" fmla="*/ 0 h 3901233"/>
              <a:gd name="connsiteX4" fmla="*/ 3398050 w 3419856"/>
              <a:gd name="connsiteY4" fmla="*/ 21806 h 3901233"/>
              <a:gd name="connsiteX5" fmla="*/ 3419856 w 3419856"/>
              <a:gd name="connsiteY5" fmla="*/ 74450 h 3901233"/>
              <a:gd name="connsiteX6" fmla="*/ 3419856 w 3419856"/>
              <a:gd name="connsiteY6" fmla="*/ 3354550 h 3901233"/>
              <a:gd name="connsiteX7" fmla="*/ 0 w 3419856"/>
              <a:gd name="connsiteY7" fmla="*/ 3354550 h 3901233"/>
              <a:gd name="connsiteX8" fmla="*/ 0 w 3419856"/>
              <a:gd name="connsiteY8" fmla="*/ 74450 h 3901233"/>
              <a:gd name="connsiteX0" fmla="*/ 0 w 3419856"/>
              <a:gd name="connsiteY0" fmla="*/ 74450 h 3354550"/>
              <a:gd name="connsiteX1" fmla="*/ 21806 w 3419856"/>
              <a:gd name="connsiteY1" fmla="*/ 21806 h 3354550"/>
              <a:gd name="connsiteX2" fmla="*/ 74450 w 3419856"/>
              <a:gd name="connsiteY2" fmla="*/ 0 h 3354550"/>
              <a:gd name="connsiteX3" fmla="*/ 3345406 w 3419856"/>
              <a:gd name="connsiteY3" fmla="*/ 0 h 3354550"/>
              <a:gd name="connsiteX4" fmla="*/ 3398050 w 3419856"/>
              <a:gd name="connsiteY4" fmla="*/ 21806 h 3354550"/>
              <a:gd name="connsiteX5" fmla="*/ 3419856 w 3419856"/>
              <a:gd name="connsiteY5" fmla="*/ 74450 h 3354550"/>
              <a:gd name="connsiteX6" fmla="*/ 3419856 w 3419856"/>
              <a:gd name="connsiteY6" fmla="*/ 3354550 h 3354550"/>
              <a:gd name="connsiteX7" fmla="*/ 0 w 3419856"/>
              <a:gd name="connsiteY7" fmla="*/ 3354550 h 3354550"/>
              <a:gd name="connsiteX8" fmla="*/ 0 w 3419856"/>
              <a:gd name="connsiteY8" fmla="*/ 74450 h 33545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419856" h="3354550">
                <a:moveTo>
                  <a:pt x="0" y="74450"/>
                </a:moveTo>
                <a:cubicBezTo>
                  <a:pt x="0" y="54705"/>
                  <a:pt x="7844" y="35768"/>
                  <a:pt x="21806" y="21806"/>
                </a:cubicBezTo>
                <a:cubicBezTo>
                  <a:pt x="35768" y="7844"/>
                  <a:pt x="54705" y="0"/>
                  <a:pt x="74450" y="0"/>
                </a:cubicBezTo>
                <a:lnTo>
                  <a:pt x="3345406" y="0"/>
                </a:lnTo>
                <a:cubicBezTo>
                  <a:pt x="3365151" y="0"/>
                  <a:pt x="3384088" y="7844"/>
                  <a:pt x="3398050" y="21806"/>
                </a:cubicBezTo>
                <a:cubicBezTo>
                  <a:pt x="3412012" y="35768"/>
                  <a:pt x="3419856" y="54705"/>
                  <a:pt x="3419856" y="74450"/>
                </a:cubicBezTo>
                <a:lnTo>
                  <a:pt x="3419856" y="3354550"/>
                </a:lnTo>
                <a:lnTo>
                  <a:pt x="0" y="3354550"/>
                </a:lnTo>
                <a:lnTo>
                  <a:pt x="0" y="74450"/>
                </a:lnTo>
                <a:close/>
              </a:path>
            </a:pathLst>
          </a:custGeom>
        </p:spPr>
        <p:txBody>
          <a:bodyPr>
            <a:normAutofit/>
          </a:bodyPr>
          <a:lstStyle>
            <a:lvl1pPr marL="0" indent="0" algn="ctr">
              <a:buNone/>
              <a:defRPr sz="2000" baseline="0">
                <a:solidFill>
                  <a:schemeClr val="tx1">
                    <a:lumMod val="65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547890"/>
            <a:ext cx="2971800" cy="2405109"/>
          </a:xfrm>
        </p:spPr>
        <p:txBody>
          <a:bodyPr tIns="9144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orizon.png"/>
          <p:cNvPicPr>
            <a:picLocks noChangeAspect="1"/>
          </p:cNvPicPr>
          <p:nvPr/>
        </p:nvPicPr>
        <p:blipFill>
          <a:blip r:embed="rId13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0"/>
            <a:ext cx="7924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715000" y="6356350"/>
            <a:ext cx="1524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strike="noStrike" spc="60" baseline="0">
                <a:solidFill>
                  <a:schemeClr val="tx1"/>
                </a:solidFill>
              </a:defRPr>
            </a:lvl1pPr>
          </a:lstStyle>
          <a:p>
            <a:fld id="{8FA8A0FB-AB71-420C-A5CC-D847D063F451}" type="datetimeFigureOut">
              <a:rPr lang="ru-RU" smtClean="0"/>
              <a:t>15.11.2015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096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cap="all" spc="60" baseline="0">
                <a:solidFill>
                  <a:schemeClr val="tx1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543800" y="6356350"/>
            <a:ext cx="990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aseline="0">
                <a:solidFill>
                  <a:schemeClr val="tx1"/>
                </a:solidFill>
              </a:defRPr>
            </a:lvl1pPr>
          </a:lstStyle>
          <a:p>
            <a:fld id="{18987F0D-9490-47A3-B16B-C50EB9A98479}" type="slidenum">
              <a:rPr lang="ru-RU" smtClean="0"/>
              <a:t>‹#›</a:t>
            </a:fld>
            <a:endParaRPr lang="ru-RU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3000" kern="1200" cap="all" spc="50" baseline="0">
          <a:solidFill>
            <a:schemeClr val="tx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8.jpeg"/><Relationship Id="rId4" Type="http://schemas.openxmlformats.org/officeDocument/2006/relationships/image" Target="../media/image7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gif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2411760" y="3573016"/>
            <a:ext cx="6400800" cy="1752600"/>
          </a:xfrm>
        </p:spPr>
        <p:txBody>
          <a:bodyPr>
            <a:normAutofit/>
          </a:bodyPr>
          <a:lstStyle/>
          <a:p>
            <a:r>
              <a:rPr lang="ru-RU" sz="3600" dirty="0" smtClean="0">
                <a:solidFill>
                  <a:schemeClr val="tx1"/>
                </a:solidFill>
              </a:rPr>
              <a:t>Автор: Волкова Анна</a:t>
            </a:r>
          </a:p>
          <a:p>
            <a:r>
              <a:rPr lang="ru-RU" sz="3600" dirty="0" smtClean="0">
                <a:solidFill>
                  <a:schemeClr val="tx1"/>
                </a:solidFill>
              </a:rPr>
              <a:t>МБОУ СОШ </a:t>
            </a:r>
            <a:r>
              <a:rPr lang="ru-RU" sz="3600" dirty="0" err="1" smtClean="0">
                <a:solidFill>
                  <a:schemeClr val="tx1"/>
                </a:solidFill>
              </a:rPr>
              <a:t>п.Агроном</a:t>
            </a:r>
            <a:endParaRPr lang="ru-RU" sz="3600" dirty="0">
              <a:solidFill>
                <a:schemeClr val="tx1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251520" y="1196752"/>
            <a:ext cx="8712968" cy="1470025"/>
          </a:xfrm>
        </p:spPr>
        <p:txBody>
          <a:bodyPr/>
          <a:lstStyle/>
          <a:p>
            <a:r>
              <a:rPr lang="ru-RU" sz="6000" b="1" dirty="0" smtClean="0"/>
              <a:t>Лекарство  от  жизни</a:t>
            </a:r>
            <a:endParaRPr lang="ru-RU" sz="6000" b="1" dirty="0"/>
          </a:p>
        </p:txBody>
      </p:sp>
      <p:pic>
        <p:nvPicPr>
          <p:cNvPr id="2050" name="Picture 2" descr="http://img.vp43.ru/news/6/6708/0orig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3140968"/>
            <a:ext cx="2952328" cy="29278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649294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107504" y="260648"/>
            <a:ext cx="8928992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4000" u="sng" dirty="0" smtClean="0"/>
              <a:t>Цель:</a:t>
            </a:r>
            <a:r>
              <a:rPr lang="ru-RU" sz="4000" dirty="0" smtClean="0"/>
              <a:t> на примере известных людей – наркоманов способствовать формированию знаний о вреде наркомании; росту самосознания и самооценки подростков. </a:t>
            </a:r>
            <a:endParaRPr lang="ru-RU" sz="4000" dirty="0"/>
          </a:p>
        </p:txBody>
      </p:sp>
      <p:pic>
        <p:nvPicPr>
          <p:cNvPr id="3" name="Picture 10" descr="005(6)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75756" y="2996952"/>
            <a:ext cx="4536504" cy="36798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081338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wheel spokes="1"/>
      </p:transition>
    </mc:Choice>
    <mc:Fallback xmlns="">
      <p:transition spd="slow">
        <p:wheel spokes="1"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http://gorodusinsk.ru/files/imagecache/Thickbox/images/news/20111221_protiv-narkotikov08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46" y="116630"/>
            <a:ext cx="9087654" cy="64121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http://1.bp.blogspot.com/-ewN9YFe6y2E/T6VfuizbTwI/AAAAAAAAARg/SoSbdBNH0cY/s1600/article-2138407-12E35E69000005DC-566_964x61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844824"/>
            <a:ext cx="4940711" cy="3126384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http://vimka.ru/wp-content/uploads/2015/09/750x458x1441434445-c52b8a7e1e3e3bf0a9b2bde0bfd27358.jpg.pagespeed.ic.A187SynjCM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1960" y="1937161"/>
            <a:ext cx="4816016" cy="2940981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http://ualife.net/wp-content/uploads/2014/07/narkoman-1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600" y="764704"/>
            <a:ext cx="7620000" cy="555307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775962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8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6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6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8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6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6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20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3" dur="2000" fill="hold"/>
                                        <p:tgtEl>
                                          <p:spTgt spid="1030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http://alcogolizm.com/wp-content/uploads/2015/03/29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0625" y="692696"/>
            <a:ext cx="9001125" cy="53911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119174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&amp;Ncy;&amp;acy;&amp;rcy;&amp;kcy;&amp;ocy;&amp;mcy;&amp;acy;&amp;ncy;&amp;ycy; &amp;scy;&amp;rcy;&amp;iecy;&amp;dcy;&amp;icy; &amp;icy;&amp;zcy;&amp;vcy;&amp;iecy;&amp;scy;&amp;tcy;&amp;ncy;&amp;ycy;&amp;khcy; &amp;lcy;&amp;icy;&amp;chcy;&amp;ncy;&amp;ocy;&amp;scy;&amp;tcy;&amp;iecy;&amp;jcy;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918028"/>
            <a:ext cx="8784976" cy="5832648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Эдит Пиаф</a:t>
            </a:r>
            <a:endParaRPr lang="ru-RU" sz="4400" b="1" i="1" dirty="0"/>
          </a:p>
        </p:txBody>
      </p:sp>
    </p:spTree>
    <p:extLst>
      <p:ext uri="{BB962C8B-B14F-4D97-AF65-F5344CB8AC3E}">
        <p14:creationId xmlns:p14="http://schemas.microsoft.com/office/powerpoint/2010/main" val="35869895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wipe/>
      </p:transition>
    </mc:Choice>
    <mc:Fallback xmlns=""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Эдит Пиаф</a:t>
            </a:r>
            <a:endParaRPr lang="ru-RU" sz="4400" b="1" i="1" dirty="0"/>
          </a:p>
        </p:txBody>
      </p:sp>
      <p:pic>
        <p:nvPicPr>
          <p:cNvPr id="3" name="Picture 7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52" t="1623" r="9592"/>
          <a:stretch/>
        </p:blipFill>
        <p:spPr bwMode="auto">
          <a:xfrm>
            <a:off x="179512" y="1124744"/>
            <a:ext cx="3956364" cy="5382955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Picture 9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78586" y="1134531"/>
            <a:ext cx="4248775" cy="5477611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5011363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1956988" y="188640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Эдит Пиаф</a:t>
            </a:r>
            <a:endParaRPr lang="ru-RU" sz="4400" b="1" i="1" dirty="0"/>
          </a:p>
        </p:txBody>
      </p:sp>
      <p:pic>
        <p:nvPicPr>
          <p:cNvPr id="4" name="Picture 13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195"/>
          <a:stretch/>
        </p:blipFill>
        <p:spPr bwMode="auto">
          <a:xfrm>
            <a:off x="332762" y="1196752"/>
            <a:ext cx="3744416" cy="505198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Рисунок 4" descr="http://www.starzik.com/Photos/Edith-Piaf-69066-E800.jpg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205" r="22472"/>
          <a:stretch/>
        </p:blipFill>
        <p:spPr bwMode="auto">
          <a:xfrm>
            <a:off x="4477268" y="1162938"/>
            <a:ext cx="4327227" cy="511960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21065116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3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600" y="2060848"/>
            <a:ext cx="4343400" cy="4600575"/>
          </a:xfrm>
          <a:prstGeom prst="rect">
            <a:avLst/>
          </a:prstGeom>
          <a:ln>
            <a:noFill/>
          </a:ln>
          <a:effectLst>
            <a:softEdge rad="112500"/>
          </a:effectLst>
          <a:extLst/>
        </p:spPr>
      </p:pic>
      <p:sp>
        <p:nvSpPr>
          <p:cNvPr id="3" name="TextBox 2"/>
          <p:cNvSpPr txBox="1"/>
          <p:nvPr/>
        </p:nvSpPr>
        <p:spPr>
          <a:xfrm>
            <a:off x="1956988" y="146429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Эдит Пиаф</a:t>
            </a:r>
            <a:endParaRPr lang="ru-RU" sz="4400" b="1" i="1" dirty="0"/>
          </a:p>
        </p:txBody>
      </p:sp>
      <p:pic>
        <p:nvPicPr>
          <p:cNvPr id="4" name="Рисунок 3" descr="http://chanson.ru.images.1c-bitrix-cdn.ru/upload/iblock/0e3/0e3864733b40f1ad1a663cd0e536b48c.jpg?1406562353137720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14" r="19759"/>
          <a:stretch/>
        </p:blipFill>
        <p:spPr bwMode="auto">
          <a:xfrm>
            <a:off x="179512" y="908720"/>
            <a:ext cx="4150697" cy="381000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5" name="TextBox 4"/>
          <p:cNvSpPr txBox="1"/>
          <p:nvPr/>
        </p:nvSpPr>
        <p:spPr>
          <a:xfrm>
            <a:off x="35496" y="4869160"/>
            <a:ext cx="48965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i="1" dirty="0" smtClean="0"/>
              <a:t>   «Момент</a:t>
            </a:r>
            <a:r>
              <a:rPr lang="ru-RU" sz="2400" b="1" i="1" dirty="0"/>
              <a:t>, когда колешься не для того, чтобы тебе стало хорошо, а чтобы не было плохо, </a:t>
            </a:r>
            <a:r>
              <a:rPr lang="ru-RU" sz="2400" b="1" i="1" dirty="0" smtClean="0"/>
              <a:t>наступает </a:t>
            </a:r>
            <a:r>
              <a:rPr lang="ru-RU" sz="2400" b="1" i="1" dirty="0"/>
              <a:t>очень </a:t>
            </a:r>
            <a:r>
              <a:rPr lang="ru-RU" sz="2400" b="1" i="1" dirty="0" smtClean="0"/>
              <a:t>быстро».</a:t>
            </a:r>
          </a:p>
          <a:p>
            <a:r>
              <a:rPr lang="ru-RU" sz="2400" b="1" i="1" dirty="0"/>
              <a:t> </a:t>
            </a:r>
            <a:r>
              <a:rPr lang="ru-RU" sz="2400" b="1" i="1" dirty="0" smtClean="0"/>
              <a:t>                                       Эдит Пиаф</a:t>
            </a:r>
            <a:endParaRPr lang="ru-RU" sz="2400" b="1" i="1" dirty="0"/>
          </a:p>
        </p:txBody>
      </p:sp>
    </p:spTree>
    <p:extLst>
      <p:ext uri="{BB962C8B-B14F-4D97-AF65-F5344CB8AC3E}">
        <p14:creationId xmlns:p14="http://schemas.microsoft.com/office/powerpoint/2010/main" val="15580802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 descr="http://www.videosplus.ru/uploads/images/vladimir_visotskij_kupola_rossijskie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1052361"/>
            <a:ext cx="7040714" cy="5591155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Владимир Высоцкий</a:t>
            </a:r>
            <a:endParaRPr lang="ru-RU" sz="4400" b="1" i="1" dirty="0"/>
          </a:p>
        </p:txBody>
      </p:sp>
    </p:spTree>
    <p:extLst>
      <p:ext uri="{BB962C8B-B14F-4D97-AF65-F5344CB8AC3E}">
        <p14:creationId xmlns:p14="http://schemas.microsoft.com/office/powerpoint/2010/main" val="13537044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blinds dir="vert"/>
      </p:transition>
    </mc:Choice>
    <mc:Fallback xmlns="">
      <p:transition spd="slow">
        <p:blinds dir="vert"/>
      </p:transition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http://www.1tv.kz/sites/default/files/styles/tv-peredacha-slider/public/moviephoto/PR20110126170618.JPG?itok=N1lSj5d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5482" y="1503985"/>
            <a:ext cx="6191250" cy="4629151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8" name="Picture 4" descr="http://player.myshared.ru/1174387/data/images/img25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9331" y="1268760"/>
            <a:ext cx="2685281" cy="358819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Владимир Высоцкий</a:t>
            </a:r>
            <a:endParaRPr lang="ru-RU" sz="4400" b="1" i="1" dirty="0"/>
          </a:p>
        </p:txBody>
      </p:sp>
    </p:spTree>
    <p:extLst>
      <p:ext uri="{BB962C8B-B14F-4D97-AF65-F5344CB8AC3E}">
        <p14:creationId xmlns:p14="http://schemas.microsoft.com/office/powerpoint/2010/main" val="39095657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6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1" dur="2000" fill="hold"/>
                                        <p:tgtEl>
                                          <p:spTgt spid="6148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 descr="http://cs624327.vk.me/v624327387/3f85f/he1KAHx0PDY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239" y="1030088"/>
            <a:ext cx="8971240" cy="53768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Владимир Высоцкий</a:t>
            </a:r>
            <a:endParaRPr lang="ru-RU" sz="4400" b="1" i="1" dirty="0"/>
          </a:p>
        </p:txBody>
      </p:sp>
    </p:spTree>
    <p:extLst>
      <p:ext uri="{BB962C8B-B14F-4D97-AF65-F5344CB8AC3E}">
        <p14:creationId xmlns:p14="http://schemas.microsoft.com/office/powerpoint/2010/main" val="24509739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push dir="u"/>
      </p:transition>
    </mc:Choice>
    <mc:Fallback xmlns="">
      <p:transition spd="slow">
        <p:push dir="u"/>
      </p:transition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http://cdn15.img22.ria.ru/images/96452/28/964522816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124744"/>
            <a:ext cx="8473791" cy="56159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Владимир Высоцкий</a:t>
            </a:r>
            <a:endParaRPr lang="ru-RU" sz="4400" b="1" i="1" dirty="0"/>
          </a:p>
        </p:txBody>
      </p:sp>
      <p:sp>
        <p:nvSpPr>
          <p:cNvPr id="2" name="TextBox 1"/>
          <p:cNvSpPr txBox="1"/>
          <p:nvPr/>
        </p:nvSpPr>
        <p:spPr>
          <a:xfrm rot="21021659">
            <a:off x="727685" y="2557869"/>
            <a:ext cx="7547081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b="1" i="1" dirty="0" smtClean="0"/>
              <a:t>Сам виноват – и слёзы лью, и охаю:</a:t>
            </a:r>
          </a:p>
          <a:p>
            <a:r>
              <a:rPr lang="ru-RU" sz="3200" b="1" i="1" dirty="0" smtClean="0"/>
              <a:t>Попал в чужую колею глубокую.</a:t>
            </a:r>
          </a:p>
          <a:p>
            <a:r>
              <a:rPr lang="ru-RU" sz="3200" b="1" i="1" dirty="0" smtClean="0"/>
              <a:t>Я цели намечал свои на выбор сам –</a:t>
            </a:r>
          </a:p>
          <a:p>
            <a:r>
              <a:rPr lang="ru-RU" sz="3200" b="1" i="1" dirty="0" smtClean="0"/>
              <a:t>А вот теперь из колеи не выбраться.</a:t>
            </a:r>
          </a:p>
          <a:p>
            <a:r>
              <a:rPr lang="ru-RU" sz="3200" b="1" i="1" dirty="0" smtClean="0"/>
              <a:t>Крутые скользкие края имеет эта колея.</a:t>
            </a:r>
            <a:endParaRPr lang="ru-RU" sz="3200" b="1" i="1" dirty="0"/>
          </a:p>
        </p:txBody>
      </p:sp>
    </p:spTree>
    <p:extLst>
      <p:ext uri="{BB962C8B-B14F-4D97-AF65-F5344CB8AC3E}">
        <p14:creationId xmlns:p14="http://schemas.microsoft.com/office/powerpoint/2010/main" val="34671111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 descr="http://s017.radikal.ru/i419/1204/dc/2a5206f738da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836712"/>
            <a:ext cx="8028384" cy="602128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Владимир Высоцкий</a:t>
            </a:r>
            <a:endParaRPr lang="ru-RU" sz="4400" b="1" i="1" dirty="0"/>
          </a:p>
        </p:txBody>
      </p:sp>
    </p:spTree>
    <p:extLst>
      <p:ext uri="{BB962C8B-B14F-4D97-AF65-F5344CB8AC3E}">
        <p14:creationId xmlns:p14="http://schemas.microsoft.com/office/powerpoint/2010/main" val="40802606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 descr="http://lunnyiezhik.35photo.ru/photos/20080725/50129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645367"/>
            <a:ext cx="8458200" cy="64579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Владимир Высоцкий</a:t>
            </a:r>
            <a:endParaRPr lang="ru-RU" sz="4400" b="1" i="1" dirty="0"/>
          </a:p>
        </p:txBody>
      </p:sp>
    </p:spTree>
    <p:extLst>
      <p:ext uri="{BB962C8B-B14F-4D97-AF65-F5344CB8AC3E}">
        <p14:creationId xmlns:p14="http://schemas.microsoft.com/office/powerpoint/2010/main" val="21585797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 descr="http://wallpapers.maxanderson.org/galleries/ELVIS_PRESLEY/1.pn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33"/>
          <a:stretch/>
        </p:blipFill>
        <p:spPr bwMode="auto">
          <a:xfrm>
            <a:off x="0" y="1030088"/>
            <a:ext cx="4504529" cy="4876801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2" name="Picture 4" descr="http://2.bp.blogspot.com/-cIb__y70NNA/UT3W9PDB8VI/AAAAAAAAK4M/STDPgRUp9Kk/s1600/Elvis-Presley-Oggi-Today-Now-Hot-naked-meteore-drug-Old-Dead-Morto-last+appearance-2012-2013-2014-+(1)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17592" y="1340653"/>
            <a:ext cx="4526408" cy="5522219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1956988" y="260647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Элвис Пресли</a:t>
            </a:r>
            <a:endParaRPr lang="ru-RU" sz="4400" b="1" i="1" dirty="0"/>
          </a:p>
        </p:txBody>
      </p:sp>
    </p:spTree>
    <p:extLst>
      <p:ext uri="{BB962C8B-B14F-4D97-AF65-F5344CB8AC3E}">
        <p14:creationId xmlns:p14="http://schemas.microsoft.com/office/powerpoint/2010/main" val="38234822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1229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1229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1229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122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71600" y="188640"/>
            <a:ext cx="504056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i="1" dirty="0" smtClean="0"/>
              <a:t>Уитни Хьюстон</a:t>
            </a:r>
            <a:endParaRPr lang="ru-RU" sz="4400" b="1" i="1" dirty="0"/>
          </a:p>
        </p:txBody>
      </p:sp>
      <p:pic>
        <p:nvPicPr>
          <p:cNvPr id="13314" name="Picture 2" descr="http://ru.houston.bewithmusic.com/data/houston/photos/1/big/whitneyHouston_1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094" y="1212594"/>
            <a:ext cx="3847388" cy="467282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316" name="Picture 4" descr="http://mindcontrolblackassassins.files.wordpress.com/2012/04/whitneytru24.gi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48064" y="801177"/>
            <a:ext cx="3699534" cy="2228635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318" name="Picture 6" descr="http://www.funlib.ru/cimg/2014/102204/023182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5266" y="3050908"/>
            <a:ext cx="5199368" cy="378904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265115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133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133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1331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133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2000" fill="hold"/>
                                        <p:tgtEl>
                                          <p:spTgt spid="133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133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 descr="http://vitaportal.ru/sites/default/files/imagecache/400x600/img/Amy-Winehouse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9379" y="862865"/>
            <a:ext cx="3810000" cy="57150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340" name="Picture 4" descr="http://vitaportal.ru/sites/default/files/imagecache/400x600/img/934_amy-winehouse-grammys-meltdown-drug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1408" y="908720"/>
            <a:ext cx="3810000" cy="57150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555776" y="188640"/>
            <a:ext cx="399323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600" b="1" dirty="0" smtClean="0"/>
              <a:t>Эми </a:t>
            </a:r>
            <a:r>
              <a:rPr lang="ru-RU" sz="3600" b="1" dirty="0" err="1" smtClean="0"/>
              <a:t>Вайнхаус</a:t>
            </a:r>
            <a:endParaRPr lang="ru-RU" sz="3600" b="1" dirty="0"/>
          </a:p>
        </p:txBody>
      </p:sp>
    </p:spTree>
    <p:extLst>
      <p:ext uri="{BB962C8B-B14F-4D97-AF65-F5344CB8AC3E}">
        <p14:creationId xmlns:p14="http://schemas.microsoft.com/office/powerpoint/2010/main" val="19459298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143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 descr="http://vitaportal.ru/sites/default/files/imagecache/400x600/img/lolo_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496" y="980728"/>
            <a:ext cx="3810000" cy="57150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2555776" y="188640"/>
            <a:ext cx="399323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600" b="1" dirty="0" err="1" smtClean="0"/>
              <a:t>Линдси</a:t>
            </a:r>
            <a:r>
              <a:rPr lang="ru-RU" sz="3600" b="1" dirty="0" smtClean="0"/>
              <a:t> </a:t>
            </a:r>
            <a:r>
              <a:rPr lang="ru-RU" sz="3600" b="1" dirty="0" err="1" smtClean="0"/>
              <a:t>Лохан</a:t>
            </a:r>
            <a:endParaRPr lang="ru-RU" sz="3600" b="1" dirty="0"/>
          </a:p>
        </p:txBody>
      </p:sp>
      <p:pic>
        <p:nvPicPr>
          <p:cNvPr id="15364" name="Picture 4" descr="http://vitaportal.ru/sites/default/files/imagecache/400x600/img/lindsay_lohan_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6016" y="882187"/>
            <a:ext cx="4026024" cy="603903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543701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153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2" descr="&amp;Zcy;&amp;ncy;&amp;acy;&amp;mcy;&amp;iecy;&amp;ncy;&amp;icy;&amp;tcy;&amp;ocy;&amp;scy;&amp;tcy;&amp;icy;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36" r="17142"/>
          <a:stretch/>
        </p:blipFill>
        <p:spPr bwMode="auto">
          <a:xfrm>
            <a:off x="107504" y="1155128"/>
            <a:ext cx="4635374" cy="543877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388" name="Picture 4" descr="&amp;Zcy;&amp;ncy;&amp;acy;&amp;mcy;&amp;iecy;&amp;ncy;&amp;icy;&amp;tcy;&amp;ocy;&amp;scy;&amp;tcy;&amp;icy;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63" b="20054"/>
          <a:stretch/>
        </p:blipFill>
        <p:spPr bwMode="auto">
          <a:xfrm>
            <a:off x="5099197" y="1155128"/>
            <a:ext cx="3917285" cy="527597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2843808" y="332655"/>
            <a:ext cx="3355406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ru-RU" sz="3600" b="1" dirty="0" err="1" smtClean="0"/>
              <a:t>Маколей</a:t>
            </a:r>
            <a:r>
              <a:rPr lang="ru-RU" sz="3600" b="1" dirty="0" smtClean="0"/>
              <a:t> </a:t>
            </a:r>
            <a:r>
              <a:rPr lang="ru-RU" sz="3600" b="1" dirty="0" err="1" smtClean="0"/>
              <a:t>Калкин</a:t>
            </a:r>
            <a:endParaRPr lang="ru-RU" sz="3600" b="1" dirty="0"/>
          </a:p>
        </p:txBody>
      </p:sp>
    </p:spTree>
    <p:extLst>
      <p:ext uri="{BB962C8B-B14F-4D97-AF65-F5344CB8AC3E}">
        <p14:creationId xmlns:p14="http://schemas.microsoft.com/office/powerpoint/2010/main" val="25617945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2000"/>
                                        <p:tgtEl>
                                          <p:spTgt spid="163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 descr="http://cs625123.vk.me/v625123248/31ca9/sFqBug0-7_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3" y="1"/>
            <a:ext cx="7281903" cy="67996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471771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3000"/>
                                        <p:tgtEl>
                                          <p:spTgt spid="51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30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30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30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http://medellinstyle.com/wp-content/uploads/20337d78da56454434455f8b6f3ce7ab_XL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3322" y="265486"/>
            <a:ext cx="9157322" cy="6043834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54129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7" descr="Новый рисунок (6)"/>
          <p:cNvPicPr>
            <a:picLocks noChangeAspect="1" noChangeArrowheads="1"/>
          </p:cNvPicPr>
          <p:nvPr/>
        </p:nvPicPr>
        <p:blipFill>
          <a:blip r:embed="rId2">
            <a:lum bright="6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54129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4" descr="narkomany_prt2_011"/>
          <p:cNvPicPr>
            <a:picLocks noChangeAspect="1" noChangeArrowheads="1"/>
          </p:cNvPicPr>
          <p:nvPr/>
        </p:nvPicPr>
        <p:blipFill>
          <a:blip r:embed="rId2">
            <a:lum bright="1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260013" cy="6838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8993772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ttp://domtvorhlevnoe.ucoz.ru/Brikina/04f378_cb31128c8a574c24986095aa7532ef19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404664"/>
            <a:ext cx="9153128" cy="58044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108610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907704" y="473510"/>
            <a:ext cx="525658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600" b="1" dirty="0" smtClean="0"/>
              <a:t>Используемые ресурсы:</a:t>
            </a:r>
            <a:endParaRPr lang="ru-RU" sz="3600" b="1" dirty="0"/>
          </a:p>
        </p:txBody>
      </p:sp>
      <p:sp>
        <p:nvSpPr>
          <p:cNvPr id="3" name="Прямоугольник 2"/>
          <p:cNvSpPr/>
          <p:nvPr/>
        </p:nvSpPr>
        <p:spPr>
          <a:xfrm>
            <a:off x="611560" y="1859340"/>
            <a:ext cx="6246440" cy="41549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/>
              <a:t>http://festival.1september.ru/articles/520792/ </a:t>
            </a:r>
          </a:p>
          <a:p>
            <a:r>
              <a:rPr lang="en-US" sz="2400" dirty="0"/>
              <a:t>http://www.uchportal.ru/load/90-1-0-1130</a:t>
            </a:r>
          </a:p>
          <a:p>
            <a:r>
              <a:rPr lang="en-US" sz="2400" dirty="0"/>
              <a:t>http://krasnouralsk.ucoz.ru/publ/1-1-0-5</a:t>
            </a:r>
          </a:p>
          <a:p>
            <a:r>
              <a:rPr lang="en-US" sz="2400" dirty="0"/>
              <a:t>http://rutube.ru/tracks/946280.html</a:t>
            </a:r>
          </a:p>
          <a:p>
            <a:r>
              <a:rPr lang="en-US" sz="2400" dirty="0"/>
              <a:t>http://pedsovet.su/load/210-1-0-1581?l1wPkg</a:t>
            </a:r>
          </a:p>
          <a:p>
            <a:r>
              <a:rPr lang="en-US" sz="2400" dirty="0"/>
              <a:t>http://www.ruclip.com/video/C8Cqx0l1CXM/</a:t>
            </a:r>
            <a:r>
              <a:rPr lang="ru-RU" sz="2400" dirty="0"/>
              <a:t>влияние-наркотиков.</a:t>
            </a:r>
            <a:r>
              <a:rPr lang="en-US" sz="2400" dirty="0"/>
              <a:t>html </a:t>
            </a:r>
          </a:p>
          <a:p>
            <a:r>
              <a:rPr lang="en-US" sz="2400" dirty="0"/>
              <a:t>http://www.ruclip.com/video/6n9WWeUOsEw/</a:t>
            </a:r>
            <a:r>
              <a:rPr lang="ru-RU" sz="2400" dirty="0"/>
              <a:t>наркотики-это-вред.</a:t>
            </a:r>
            <a:r>
              <a:rPr lang="en-US" sz="2400" dirty="0"/>
              <a:t>html</a:t>
            </a:r>
          </a:p>
          <a:p>
            <a:r>
              <a:rPr lang="en-US" sz="2400" dirty="0"/>
              <a:t>http://rutube.ru/tracks/946280.html</a:t>
            </a:r>
          </a:p>
          <a:p>
            <a:r>
              <a:rPr lang="en-US" sz="2400" dirty="0"/>
              <a:t>http://www.fskn.gov.ru/</a:t>
            </a:r>
          </a:p>
        </p:txBody>
      </p:sp>
    </p:spTree>
    <p:extLst>
      <p:ext uri="{BB962C8B-B14F-4D97-AF65-F5344CB8AC3E}">
        <p14:creationId xmlns:p14="http://schemas.microsoft.com/office/powerpoint/2010/main" val="42534018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Горизонт">
  <a:themeElements>
    <a:clrScheme name="Горизонт">
      <a:dk1>
        <a:srgbClr val="000000"/>
      </a:dk1>
      <a:lt1>
        <a:srgbClr val="FFFFFF"/>
      </a:lt1>
      <a:dk2>
        <a:srgbClr val="1F2123"/>
      </a:dk2>
      <a:lt2>
        <a:srgbClr val="DC9E1F"/>
      </a:lt2>
      <a:accent1>
        <a:srgbClr val="7E97AD"/>
      </a:accent1>
      <a:accent2>
        <a:srgbClr val="CC8E60"/>
      </a:accent2>
      <a:accent3>
        <a:srgbClr val="7A6A60"/>
      </a:accent3>
      <a:accent4>
        <a:srgbClr val="B4936D"/>
      </a:accent4>
      <a:accent5>
        <a:srgbClr val="67787B"/>
      </a:accent5>
      <a:accent6>
        <a:srgbClr val="9D936F"/>
      </a:accent6>
      <a:hlink>
        <a:srgbClr val="646464"/>
      </a:hlink>
      <a:folHlink>
        <a:srgbClr val="969696"/>
      </a:folHlink>
    </a:clrScheme>
    <a:fontScheme name="Горизонт">
      <a:majorFont>
        <a:latin typeface="Arial Narrow"/>
        <a:ea typeface=""/>
        <a:cs typeface=""/>
        <a:font script="Jpan" typeface="HGｺﾞｼｯｸM"/>
        <a:font script="Hang" typeface="HY얕은샘물M"/>
        <a:font script="Hans" typeface="方正姚体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Arial Narrow"/>
        <a:ea typeface=""/>
        <a:cs typeface=""/>
        <a:font script="Jpan" typeface="HGｺﾞｼｯｸM"/>
        <a:font script="Hang" typeface="HY얕은샘물M"/>
        <a:font script="Hans" typeface="方正姚体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Горизонт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hade val="100000"/>
                <a:satMod val="100000"/>
              </a:schemeClr>
            </a:gs>
            <a:gs pos="100000">
              <a:schemeClr val="phClr">
                <a:tint val="61000"/>
                <a:alpha val="100000"/>
                <a:satMod val="2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</a:schemeClr>
            </a:gs>
            <a:gs pos="100000">
              <a:schemeClr val="phClr">
                <a:tint val="90000"/>
                <a:alpha val="100000"/>
                <a:satMod val="2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5240" cap="flat" cmpd="sng" algn="ctr">
          <a:solidFill>
            <a:schemeClr val="phClr">
              <a:tint val="25000"/>
              <a:alpha val="25000"/>
            </a:schemeClr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42924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prstMaterial="flat">
            <a:bevelT w="34925" h="47625" prst="coolSlan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6000"/>
                <a:shade val="100000"/>
                <a:alpha val="100000"/>
                <a:satMod val="140000"/>
              </a:schemeClr>
            </a:gs>
            <a:gs pos="31000">
              <a:schemeClr val="phClr">
                <a:tint val="100000"/>
                <a:shade val="90000"/>
                <a:alpha val="100000"/>
              </a:schemeClr>
            </a:gs>
            <a:gs pos="100000">
              <a:schemeClr val="phClr">
                <a:tint val="100000"/>
                <a:shade val="80000"/>
                <a:alpha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hade val="100000"/>
                <a:alpha val="100000"/>
                <a:satMod val="180000"/>
              </a:schemeClr>
            </a:gs>
            <a:gs pos="41000">
              <a:schemeClr val="phClr">
                <a:tint val="100000"/>
                <a:shade val="100000"/>
                <a:alpha val="100000"/>
                <a:satMod val="150000"/>
              </a:schemeClr>
            </a:gs>
            <a:gs pos="100000">
              <a:schemeClr val="phClr">
                <a:tint val="100000"/>
                <a:shade val="65000"/>
                <a:alpha val="100000"/>
              </a:schemeClr>
            </a:gs>
          </a:gsLst>
          <a:path path="circle">
            <a:fillToRect l="50000" t="80000" r="100000" b="10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Horizon</Template>
  <TotalTime>264</TotalTime>
  <Words>164</Words>
  <Application>Microsoft Office PowerPoint</Application>
  <PresentationFormat>Экран (4:3)</PresentationFormat>
  <Paragraphs>36</Paragraphs>
  <Slides>25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25</vt:i4>
      </vt:variant>
    </vt:vector>
  </HeadingPairs>
  <TitlesOfParts>
    <vt:vector size="26" baseType="lpstr">
      <vt:lpstr>Горизонт</vt:lpstr>
      <vt:lpstr>Лекарство  от  жизни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Company>HOME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Лекарство  от  жизни</dc:title>
  <dc:creator>Игорь</dc:creator>
  <cp:lastModifiedBy>Игорь</cp:lastModifiedBy>
  <cp:revision>33</cp:revision>
  <dcterms:created xsi:type="dcterms:W3CDTF">2015-11-11T13:50:09Z</dcterms:created>
  <dcterms:modified xsi:type="dcterms:W3CDTF">2015-11-15T10:23:09Z</dcterms:modified>
</cp:coreProperties>
</file>